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2674" y="16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8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pixabay.com/en/snake-green-cartoon-spotted-tail-306109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flickr.com/photos/11529746@N04/9569341755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8331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Snake Game: A Fascinating Journey into Web Development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Embark on an interactive adventure as we explore the mesmerizing world of the Snake Game and its fascinating role in web development.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92632-3BB0-9A02-9217-B06A8F464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E1DD7F14-F4DB-8883-2362-2BA050AE4E2E}"/>
              </a:ext>
            </a:extLst>
          </p:cNvPr>
          <p:cNvSpPr/>
          <p:nvPr/>
        </p:nvSpPr>
        <p:spPr>
          <a:xfrm>
            <a:off x="833199" y="160698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5400" b="1" i="1" dirty="0">
                <a:solidFill>
                  <a:schemeClr val="accent1">
                    <a:lumMod val="50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iner Hand ITC" panose="03070502030502020203" pitchFamily="66" charset="0"/>
                <a:ea typeface="Arimo" pitchFamily="34" charset="-122"/>
              </a:rPr>
              <a:t>Snake Game: A Fascinating Journey into Web Development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51BBA0BA-8233-5C9A-ABF5-2DCB43077EC9}"/>
              </a:ext>
            </a:extLst>
          </p:cNvPr>
          <p:cNvSpPr/>
          <p:nvPr/>
        </p:nvSpPr>
        <p:spPr>
          <a:xfrm>
            <a:off x="338665" y="4723149"/>
            <a:ext cx="7667334" cy="977384"/>
          </a:xfrm>
          <a:prstGeom prst="rect">
            <a:avLst/>
          </a:prstGeom>
          <a:noFill/>
          <a:ln/>
          <a:effectLst>
            <a:glow rad="215900">
              <a:schemeClr val="tx1">
                <a:alpha val="40000"/>
              </a:schemeClr>
            </a:glow>
          </a:effectLst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1651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Embark on an interactive adventure as we explore the mesmerizing world of the Snake Game and its fascinating role in web development.</a:t>
            </a:r>
            <a:endParaRPr lang="en-US" sz="1750" b="1" dirty="0"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glow rad="165100">
                  <a:schemeClr val="tx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9686" y="5817156"/>
            <a:ext cx="17449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62"/>
              </a:lnSpc>
            </a:pPr>
            <a:r>
              <a:rPr lang="en-US" sz="2187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34000">
                      <a:schemeClr val="accent1">
                        <a:lumMod val="89000"/>
                      </a:schemeClr>
                    </a:gs>
                    <a:gs pos="85315">
                      <a:schemeClr val="bg1"/>
                    </a:gs>
                    <a:gs pos="68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457200">
                    <a:schemeClr val="tx1">
                      <a:alpha val="40000"/>
                    </a:schemeClr>
                  </a:glow>
                </a:effectLst>
                <a:latin typeface="Brush Script MT" panose="03060802040406070304" pitchFamily="66" charset="0"/>
                <a:ea typeface="Arimo" pitchFamily="34" charset="-122"/>
              </a:rPr>
              <a:t>by Meenakshi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817156"/>
            <a:ext cx="340162" cy="340162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331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Introduction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Discover the origins of the Snake Game and its evolution into a beloved classic. Unleash your nostalgia as we dive into its captivating simplicity and addictive gameplay.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Working of the Snake Game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Delve into the intricacies of the Snake Game's mechanics. Unravel the logic and algorithms behind its movement, collision detection, and scoreboard management.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21237"/>
            <a:ext cx="6202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Uses of the Snake Game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348865"/>
            <a:ext cx="4542115" cy="2701766"/>
          </a:xfrm>
          <a:prstGeom prst="roundRect">
            <a:avLst>
              <a:gd name="adj" fmla="val 2467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5710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Recreation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12970" y="3051453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Experience endless entertainment as the Snake Game provides hours of fun and relaxation, both as a casual pastime and intense competition.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9255085" y="2348865"/>
            <a:ext cx="4542115" cy="2701766"/>
          </a:xfrm>
          <a:prstGeom prst="roundRect">
            <a:avLst>
              <a:gd name="adj" fmla="val 2467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57103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Education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77256" y="3051453"/>
            <a:ext cx="40977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Introduce programming concepts through playful learning. The Snake Game empowers beginners to understand logic, algorithms, and game development principles.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490799" y="5272802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4949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Stress Relief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12970" y="597539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Elevate your mood and alleviate stress by immersing yourself in the engaging challenges offered by the Snake Game's simultaneous simplicity and complexity.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Advantages of the Snake Game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Accessible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The Snake Game can be enjoyed on various devices, including smartphones, computers, and gaming consoles, making it accessible to a broad audience.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Timeless Entertainment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With its straightforward gameplay and addictive nature, the Snake Game transcends generations, providing timeless entertainment to players of all ages.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Cognitive Benefits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Enhance your concentration, reflexes, and critical thinking skills while navigating the Snake Game's challenging levels and strategic decision-making.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5666"/>
            <a:ext cx="874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Disadvantages of the Snake Game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999292" y="275855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55313" y="27932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Time Sink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Beware of the Snake Game's ability to captivate your attention for extended periods, potentially causing productivity distractions.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763578" y="275855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19599" y="2793206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Sedentary Activity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95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Due to its immersive nature, the Snake Game may discourage physical activity and promote a sedentary lifestyle if not balanced with exercise.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99292" y="548806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55313" y="5522714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Limited Complexity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Although captivating, the simplicity of the Snake Game may limit its appeal to those seeking more intricate and graphically advanced gaming experiences.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47713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Future Scope of the Snake Game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10244" y="1775341"/>
            <a:ext cx="27742" cy="570642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84975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489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4740176" y="199060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46113" y="1997512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Advanced Graphics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61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Immerse yourself in stunning visuals and rich gameplay experiences as advancements in technology propel the Snake Game's visual appeal.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074027" y="4042708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4740176" y="3848338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46113" y="3855244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Multiplayer Integration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Connect with friends and gamers worldwide as the Snake Game embraces multiplayer functionality, fostering fierce competition and camaraderie.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074027" y="590044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4740176" y="570607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46113" y="57129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Virtual Reality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46113" y="6193393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Step into a digital realm like never before, as the Snake Game leverages Virtual Reality to provide a truly immersive and captivating gameplay experience.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F790FF-68D5-C497-8FBE-A25F16233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0CBE-01E5-F044-BF4B-45D973F5639D}"/>
              </a:ext>
            </a:extLst>
          </p:cNvPr>
          <p:cNvSpPr txBox="1"/>
          <p:nvPr/>
        </p:nvSpPr>
        <p:spPr>
          <a:xfrm>
            <a:off x="228600" y="651854"/>
            <a:ext cx="12938760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374" b="1" dirty="0">
                <a:solidFill>
                  <a:srgbClr val="FF726D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OUTPUT OF THE PROJECT WILL BE as:</a:t>
            </a:r>
          </a:p>
        </p:txBody>
      </p:sp>
      <p:pic>
        <p:nvPicPr>
          <p:cNvPr id="4" name="Snake">
            <a:hlinkClick r:id="" action="ppaction://media"/>
            <a:extLst>
              <a:ext uri="{FF2B5EF4-FFF2-40B4-BE49-F238E27FC236}">
                <a16:creationId xmlns:a16="http://schemas.microsoft.com/office/drawing/2014/main" id="{4E496D20-71D4-7F50-5F49-78AD5A153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2834468"/>
            <a:ext cx="88392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BD0588-A4C4-1A7A-C1B9-56BDADCD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C1F789-523F-14AE-14EC-4532ED97F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8656" y="1509711"/>
            <a:ext cx="4085508" cy="4174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9AAA3-7F6D-4DE0-D8C5-FDA00C7BE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144" y="3916837"/>
            <a:ext cx="5408706" cy="38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7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463</Words>
  <Application>Microsoft Office PowerPoint</Application>
  <PresentationFormat>Custom</PresentationFormat>
  <Paragraphs>51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Brush Script MT</vt:lpstr>
      <vt:lpstr>Calibri</vt:lpstr>
      <vt:lpstr>Fira Sans</vt:lpstr>
      <vt:lpstr>Inconsolata</vt:lpstr>
      <vt:lpstr>Times New Roman</vt:lpstr>
      <vt:lpstr>Viner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- Mr Constant</cp:lastModifiedBy>
  <cp:revision>5</cp:revision>
  <dcterms:created xsi:type="dcterms:W3CDTF">2023-12-30T05:20:49Z</dcterms:created>
  <dcterms:modified xsi:type="dcterms:W3CDTF">2023-12-30T06:05:29Z</dcterms:modified>
</cp:coreProperties>
</file>